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Bildschirmpräsentation (4:3)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Larissa</vt:lpstr>
      <vt:lpstr>Formel</vt:lpstr>
      <vt:lpstr>Eine richtige Entscheidung!? – Möglichkeiten und Fehler des Alternativtests</vt:lpstr>
      <vt:lpstr>Der Alternativtest</vt:lpstr>
      <vt:lpstr>Der Alternativtest</vt:lpstr>
      <vt:lpstr>Lernvoraussetzungen - Beurteilende Statistik -</vt:lpstr>
      <vt:lpstr>Folie 5</vt:lpstr>
      <vt:lpstr>Lernvoraussetzungen</vt:lpstr>
      <vt:lpstr>Zweiseitiger Signifikanztest - am Beispiel des Bleistifts -</vt:lpstr>
      <vt:lpstr>Folie 8</vt:lpstr>
      <vt:lpstr>Folie 9</vt:lpstr>
      <vt:lpstr>Linksseitiger Signifikanztest</vt:lpstr>
      <vt:lpstr>Der Alternativtest</vt:lpstr>
      <vt:lpstr>Folie 12</vt:lpstr>
      <vt:lpstr>Folie 13</vt:lpstr>
      <vt:lpstr>Folie 14</vt:lpstr>
      <vt:lpstr>Folie 15</vt:lpstr>
      <vt:lpstr>Der Alternativtest</vt:lpstr>
      <vt:lpstr>Zentrales Stundenziel</vt:lpstr>
      <vt:lpstr>Vorbereitende Hausaufgabe</vt:lpstr>
      <vt:lpstr>Arbeitsblatt (think-pair-share)</vt:lpstr>
      <vt:lpstr>Folie 20</vt:lpstr>
      <vt:lpstr>Folie 21</vt:lpstr>
      <vt:lpstr>Folie 22</vt:lpstr>
      <vt:lpstr>Folie 23</vt:lpstr>
      <vt:lpstr>Vertiefung (Veränderungen / Verallgemeinerungen)</vt:lpstr>
      <vt:lpstr>Folie 25</vt:lpstr>
      <vt:lpstr>Tabelle: Fehler 1. Art und 2. Art</vt:lpstr>
      <vt:lpstr>(kumulierte) Binomialverteilung</vt:lpstr>
      <vt:lpstr>Literaturverzeichnis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richtige Entscheidung!? – Möglichkeiten und Fehler des Alternativtests</dc:title>
  <dc:creator>Steffi</dc:creator>
  <cp:lastModifiedBy>Halft</cp:lastModifiedBy>
  <cp:revision>16</cp:revision>
  <dcterms:created xsi:type="dcterms:W3CDTF">2012-01-15T22:53:52Z</dcterms:created>
  <dcterms:modified xsi:type="dcterms:W3CDTF">2012-01-17T14:05:55Z</dcterms:modified>
</cp:coreProperties>
</file>