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3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099D-77AB-4739-B18C-70B3081C6A63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94E32-708E-43CE-8464-F1B64DC525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97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067EA-70D9-469C-B7F8-2C912EFA9E91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680F-7AC3-4C5F-9307-4A485C5525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9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29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0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6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4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51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680F-7AC3-4C5F-9307-4A485C5525E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52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00C9D1-1956-45C6-8CCA-686DA1E49267}" type="datetimeFigureOut">
              <a:rPr lang="de-DE" smtClean="0"/>
              <a:t>03.11.2011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248F39-9499-4930-9873-F65B4D4535AE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71075" cy="609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70" y="1282"/>
            <a:ext cx="2123656" cy="14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5072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5" y="170080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2216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5804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" y="458112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70" y="1282"/>
            <a:ext cx="2123656" cy="14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5072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5" y="170080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2216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5804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" y="458112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38" y="942645"/>
            <a:ext cx="2441816" cy="189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5" y="1701799"/>
            <a:ext cx="2450466" cy="18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2630565"/>
            <a:ext cx="2459012" cy="190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67" y="3553088"/>
            <a:ext cx="2505514" cy="194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1" y="4601585"/>
            <a:ext cx="2455624" cy="19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736304" cy="21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2699792" y="476672"/>
            <a:ext cx="2016224" cy="2520280"/>
          </a:xfrm>
          <a:prstGeom prst="wedgeRectCallout">
            <a:avLst>
              <a:gd name="adj1" fmla="val -83563"/>
              <a:gd name="adj2" fmla="val 87592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1026" name="Picture 2" descr="US-Münz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 bwMode="auto">
          <a:xfrm>
            <a:off x="5148064" y="2976575"/>
            <a:ext cx="3247548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70" y="1282"/>
            <a:ext cx="2123656" cy="14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5072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5" y="170080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2216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5804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" y="4581128"/>
            <a:ext cx="2450466" cy="1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38" y="942645"/>
            <a:ext cx="2441816" cy="189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5" y="1701799"/>
            <a:ext cx="2450466" cy="18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2630565"/>
            <a:ext cx="2459012" cy="190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67" y="3553088"/>
            <a:ext cx="2505514" cy="194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1" y="4601585"/>
            <a:ext cx="2455624" cy="19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ige Legende 17"/>
          <p:cNvSpPr/>
          <p:nvPr/>
        </p:nvSpPr>
        <p:spPr>
          <a:xfrm>
            <a:off x="-14091" y="935072"/>
            <a:ext cx="1561755" cy="3286016"/>
          </a:xfrm>
          <a:prstGeom prst="wedgeRectCallout">
            <a:avLst>
              <a:gd name="adj1" fmla="val 24420"/>
              <a:gd name="adj2" fmla="val 72037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1935162" y="2609700"/>
            <a:ext cx="1512168" cy="936104"/>
          </a:xfrm>
          <a:prstGeom prst="wedgeRectCallout">
            <a:avLst>
              <a:gd name="adj1" fmla="val -8400"/>
              <a:gd name="adj2" fmla="val 93982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sz="1100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sz="11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2666046" y="1701799"/>
            <a:ext cx="1512168" cy="936104"/>
          </a:xfrm>
          <a:prstGeom prst="wedgeRectCallout">
            <a:avLst>
              <a:gd name="adj1" fmla="val 28899"/>
              <a:gd name="adj2" fmla="val 88504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sz="1100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sz="11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3881370" y="764704"/>
            <a:ext cx="1512168" cy="936104"/>
          </a:xfrm>
          <a:prstGeom prst="wedgeRectCallout">
            <a:avLst>
              <a:gd name="adj1" fmla="val 39071"/>
              <a:gd name="adj2" fmla="val 97634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sz="1100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sz="11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5515702" y="6541"/>
            <a:ext cx="1512168" cy="936104"/>
          </a:xfrm>
          <a:prstGeom prst="wedgeRectCallout">
            <a:avLst>
              <a:gd name="adj1" fmla="val 25508"/>
              <a:gd name="adj2" fmla="val 103111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Um an mir vorbei zu kommen, will ich </a:t>
            </a:r>
            <a:r>
              <a:rPr lang="de-DE" sz="1100" u="sng" dirty="0" smtClean="0">
                <a:solidFill>
                  <a:schemeClr val="bg1"/>
                </a:solidFill>
                <a:latin typeface="Maiandra GD" pitchFamily="34" charset="0"/>
              </a:rPr>
              <a:t>mindestens</a:t>
            </a:r>
            <a:r>
              <a:rPr lang="de-DE" sz="1100" dirty="0" smtClean="0">
                <a:solidFill>
                  <a:schemeClr val="bg1"/>
                </a:solidFill>
                <a:latin typeface="Maiandra GD" pitchFamily="34" charset="0"/>
              </a:rPr>
              <a:t> die Hälfte eurer Münzen haben!</a:t>
            </a:r>
            <a:endParaRPr lang="de-DE" sz="11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1867"/>
            <a:ext cx="1703926" cy="11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14" y="2271867"/>
            <a:ext cx="1639028" cy="11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04" y="2271868"/>
            <a:ext cx="1719084" cy="11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96" y="2271867"/>
            <a:ext cx="1737886" cy="11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63" y="2271867"/>
            <a:ext cx="1702394" cy="11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74" y="2798465"/>
            <a:ext cx="800025" cy="66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lkenförmige Legende 2"/>
          <p:cNvSpPr/>
          <p:nvPr/>
        </p:nvSpPr>
        <p:spPr>
          <a:xfrm>
            <a:off x="4067944" y="3933056"/>
            <a:ext cx="4824535" cy="2448272"/>
          </a:xfrm>
          <a:prstGeom prst="cloudCallout">
            <a:avLst>
              <a:gd name="adj1" fmla="val 34360"/>
              <a:gd name="adj2" fmla="val -68894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708739" y="4437112"/>
            <a:ext cx="35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Damit </a:t>
            </a:r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mein Wunsch in Erfüllung geht, </a:t>
            </a:r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brauche ich…</a:t>
            </a:r>
            <a:endParaRPr lang="de-DE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9920" y="53012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mindestens </a:t>
            </a:r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noch eine </a:t>
            </a:r>
            <a:r>
              <a:rPr lang="de-DE" dirty="0" smtClean="0">
                <a:solidFill>
                  <a:schemeClr val="bg1"/>
                </a:solidFill>
                <a:latin typeface="Arial Black" pitchFamily="34" charset="0"/>
              </a:rPr>
              <a:t>Münze!</a:t>
            </a:r>
            <a:endParaRPr lang="de-DE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117</Words>
  <Application>Microsoft Office PowerPoint</Application>
  <PresentationFormat>Bildschirmpräsentation (4:3)</PresentationFormat>
  <Paragraphs>14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Ananke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</dc:creator>
  <cp:lastModifiedBy>Sarah</cp:lastModifiedBy>
  <cp:revision>10</cp:revision>
  <dcterms:created xsi:type="dcterms:W3CDTF">2011-10-23T14:48:27Z</dcterms:created>
  <dcterms:modified xsi:type="dcterms:W3CDTF">2011-11-03T10:59:33Z</dcterms:modified>
</cp:coreProperties>
</file>